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4"/>
  </p:notesMasterIdLst>
  <p:sldIdLst>
    <p:sldId id="258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3903F"/>
    <a:srgbClr val="83CBEB"/>
    <a:srgbClr val="01131F"/>
    <a:srgbClr val="0010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9" d="100"/>
          <a:sy n="99" d="100"/>
        </p:scale>
        <p:origin x="182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1" d="100"/>
          <a:sy n="81" d="100"/>
        </p:scale>
        <p:origin x="3894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C067D8-F655-4465-A184-29A73FA6F224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6AC30F-CD48-4BE7-ABB7-E86AAA94D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3218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927CF80D-503B-AF56-29CB-1F463D62F2F8}"/>
              </a:ext>
            </a:extLst>
          </p:cNvPr>
          <p:cNvSpPr>
            <a:spLocks noGrp="1" noChangeAspect="1"/>
          </p:cNvSpPr>
          <p:nvPr>
            <p:ph type="pic" sz="quarter" idx="10"/>
          </p:nvPr>
        </p:nvSpPr>
        <p:spPr>
          <a:xfrm>
            <a:off x="206409" y="537113"/>
            <a:ext cx="4305669" cy="4269130"/>
          </a:xfrm>
          <a:prstGeom prst="ellipse">
            <a:avLst/>
          </a:prstGeom>
          <a:blipFill>
            <a:blip r:embed="rId2"/>
            <a:stretch>
              <a:fillRect/>
            </a:stretch>
          </a:blipFill>
          <a:ln w="38100">
            <a:solidFill>
              <a:srgbClr val="A19F4F"/>
            </a:solidFill>
          </a:ln>
          <a:effectLst>
            <a:outerShdw blurRad="602369" sx="98446" sy="98446" algn="ctr" rotWithShape="0">
              <a:prstClr val="black">
                <a:alpha val="20297"/>
              </a:prstClr>
            </a:outerShdw>
          </a:effectLst>
        </p:spPr>
        <p:txBody>
          <a:bodyPr/>
          <a:lstStyle>
            <a:lvl1pPr marL="0" indent="0" algn="ctr">
              <a:buNone/>
              <a:defRPr sz="2879">
                <a:latin typeface="Gotham Medium" panose="02000604030000020004" pitchFamily="2" charset="0"/>
              </a:defRPr>
            </a:lvl1pPr>
          </a:lstStyle>
          <a:p>
            <a:endParaRPr lang="en-US" dirty="0"/>
          </a:p>
        </p:txBody>
      </p:sp>
      <p:sp>
        <p:nvSpPr>
          <p:cNvPr id="5" name="Online Image Placeholder 4">
            <a:extLst>
              <a:ext uri="{FF2B5EF4-FFF2-40B4-BE49-F238E27FC236}">
                <a16:creationId xmlns:a16="http://schemas.microsoft.com/office/drawing/2014/main" id="{CE96D59D-4589-3CA6-3ADD-7A597CE2D4EF}"/>
              </a:ext>
            </a:extLst>
          </p:cNvPr>
          <p:cNvSpPr>
            <a:spLocks noGrp="1"/>
          </p:cNvSpPr>
          <p:nvPr>
            <p:ph type="clipArt" sz="quarter" idx="11"/>
          </p:nvPr>
        </p:nvSpPr>
        <p:spPr>
          <a:xfrm>
            <a:off x="335180" y="5922728"/>
            <a:ext cx="4048125" cy="796317"/>
          </a:xfrm>
          <a:prstGeom prst="rect">
            <a:avLst/>
          </a:prstGeom>
          <a:solidFill>
            <a:schemeClr val="bg1">
              <a:lumMod val="75000"/>
            </a:schemeClr>
          </a:solidFill>
          <a:ln w="38100">
            <a:solidFill>
              <a:srgbClr val="A19F4F"/>
            </a:solidFill>
          </a:ln>
        </p:spPr>
        <p:txBody>
          <a:bodyPr/>
          <a:lstStyle>
            <a:lvl1pPr algn="l">
              <a:buNone/>
              <a:defRPr sz="1440" b="0"/>
            </a:lvl1pPr>
          </a:lstStyle>
          <a:p>
            <a:endParaRPr lang="en-US" dirty="0"/>
          </a:p>
          <a:p>
            <a:br>
              <a:rPr lang="en-US" dirty="0"/>
            </a:br>
            <a:r>
              <a:rPr lang="en-US" dirty="0"/>
              <a:t>   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F2C28B9-EA13-7F70-07A5-AA6B3AB11953}"/>
              </a:ext>
            </a:extLst>
          </p:cNvPr>
          <p:cNvSpPr txBox="1"/>
          <p:nvPr userDrawn="1"/>
        </p:nvSpPr>
        <p:spPr>
          <a:xfrm>
            <a:off x="4725540" y="1144941"/>
            <a:ext cx="36869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rgbClr val="83CBEB"/>
                </a:solidFill>
                <a:latin typeface="Aviano Sans Bold" pitchFamily="50" charset="0"/>
              </a:rPr>
              <a:t>Join Me @</a:t>
            </a:r>
          </a:p>
        </p:txBody>
      </p:sp>
    </p:spTree>
    <p:extLst>
      <p:ext uri="{BB962C8B-B14F-4D97-AF65-F5344CB8AC3E}">
        <p14:creationId xmlns:p14="http://schemas.microsoft.com/office/powerpoint/2010/main" val="3961373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508">
          <p15:clr>
            <a:srgbClr val="FBAE40"/>
          </p15:clr>
        </p15:guide>
        <p15:guide id="2" pos="480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927CF80D-503B-AF56-29CB-1F463D62F2F8}"/>
              </a:ext>
            </a:extLst>
          </p:cNvPr>
          <p:cNvSpPr>
            <a:spLocks noGrp="1" noChangeAspect="1"/>
          </p:cNvSpPr>
          <p:nvPr>
            <p:ph type="pic" sz="quarter" idx="10"/>
          </p:nvPr>
        </p:nvSpPr>
        <p:spPr>
          <a:xfrm>
            <a:off x="206409" y="537113"/>
            <a:ext cx="4305669" cy="4269130"/>
          </a:xfrm>
          <a:prstGeom prst="ellipse">
            <a:avLst/>
          </a:prstGeom>
          <a:blipFill>
            <a:blip r:embed="rId2"/>
            <a:stretch>
              <a:fillRect/>
            </a:stretch>
          </a:blipFill>
          <a:ln w="38100">
            <a:solidFill>
              <a:srgbClr val="A19F4F"/>
            </a:solidFill>
          </a:ln>
          <a:effectLst>
            <a:outerShdw blurRad="602369" sx="98446" sy="98446" algn="ctr" rotWithShape="0">
              <a:prstClr val="black">
                <a:alpha val="20297"/>
              </a:prstClr>
            </a:outerShdw>
          </a:effectLst>
        </p:spPr>
        <p:txBody>
          <a:bodyPr/>
          <a:lstStyle>
            <a:lvl1pPr marL="0" indent="0" algn="ctr">
              <a:buNone/>
              <a:defRPr sz="2879">
                <a:latin typeface="Gotham Medium" panose="02000604030000020004" pitchFamily="2" charset="0"/>
              </a:defRPr>
            </a:lvl1pPr>
          </a:lstStyle>
          <a:p>
            <a:endParaRPr lang="en-US" dirty="0"/>
          </a:p>
        </p:txBody>
      </p:sp>
      <p:sp>
        <p:nvSpPr>
          <p:cNvPr id="5" name="Online Image Placeholder 4">
            <a:extLst>
              <a:ext uri="{FF2B5EF4-FFF2-40B4-BE49-F238E27FC236}">
                <a16:creationId xmlns:a16="http://schemas.microsoft.com/office/drawing/2014/main" id="{CE96D59D-4589-3CA6-3ADD-7A597CE2D4EF}"/>
              </a:ext>
            </a:extLst>
          </p:cNvPr>
          <p:cNvSpPr>
            <a:spLocks noGrp="1"/>
          </p:cNvSpPr>
          <p:nvPr>
            <p:ph type="clipArt" sz="quarter" idx="11"/>
          </p:nvPr>
        </p:nvSpPr>
        <p:spPr>
          <a:xfrm>
            <a:off x="335180" y="5922728"/>
            <a:ext cx="4048125" cy="796317"/>
          </a:xfrm>
          <a:prstGeom prst="rect">
            <a:avLst/>
          </a:prstGeom>
          <a:solidFill>
            <a:schemeClr val="bg1">
              <a:lumMod val="75000"/>
            </a:schemeClr>
          </a:solidFill>
          <a:ln w="38100">
            <a:solidFill>
              <a:srgbClr val="A19F4F"/>
            </a:solidFill>
          </a:ln>
        </p:spPr>
        <p:txBody>
          <a:bodyPr/>
          <a:lstStyle>
            <a:lvl1pPr algn="l">
              <a:buNone/>
              <a:defRPr sz="1440" b="0"/>
            </a:lvl1pPr>
          </a:lstStyle>
          <a:p>
            <a:endParaRPr lang="en-US" dirty="0"/>
          </a:p>
          <a:p>
            <a:br>
              <a:rPr lang="en-US" dirty="0"/>
            </a:br>
            <a:r>
              <a:rPr lang="en-US" dirty="0"/>
              <a:t>   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F2C28B9-EA13-7F70-07A5-AA6B3AB11953}"/>
              </a:ext>
            </a:extLst>
          </p:cNvPr>
          <p:cNvSpPr txBox="1"/>
          <p:nvPr userDrawn="1"/>
        </p:nvSpPr>
        <p:spPr>
          <a:xfrm>
            <a:off x="4725540" y="1144941"/>
            <a:ext cx="45921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rgbClr val="83CBEB"/>
                </a:solidFill>
                <a:latin typeface="Aviano Sans Bold" pitchFamily="50" charset="0"/>
              </a:rPr>
              <a:t>Join me  at</a:t>
            </a:r>
          </a:p>
        </p:txBody>
      </p:sp>
    </p:spTree>
    <p:extLst>
      <p:ext uri="{BB962C8B-B14F-4D97-AF65-F5344CB8AC3E}">
        <p14:creationId xmlns:p14="http://schemas.microsoft.com/office/powerpoint/2010/main" val="331088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508">
          <p15:clr>
            <a:srgbClr val="FBAE40"/>
          </p15:clr>
        </p15:guide>
        <p15:guide id="2" pos="480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33330EF6-DCD8-C9B0-3CE2-0959A426B2C8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977896" y="0"/>
            <a:ext cx="13169896" cy="68580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80D0223-B53F-3677-9F60-C4DEF953631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9440"/>
          <a:stretch>
            <a:fillRect/>
          </a:stretch>
        </p:blipFill>
        <p:spPr>
          <a:xfrm>
            <a:off x="5231866" y="2505934"/>
            <a:ext cx="6209761" cy="1241199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CE1803AA-96A6-5281-33DE-F602AEBB2195}"/>
              </a:ext>
            </a:extLst>
          </p:cNvPr>
          <p:cNvSpPr txBox="1"/>
          <p:nvPr userDrawn="1"/>
        </p:nvSpPr>
        <p:spPr>
          <a:xfrm>
            <a:off x="5344379" y="1904304"/>
            <a:ext cx="598473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dirty="0">
                <a:solidFill>
                  <a:schemeClr val="bg1">
                    <a:lumMod val="85000"/>
                  </a:schemeClr>
                </a:solidFill>
                <a:latin typeface="Aviano Sans Bold" pitchFamily="50" charset="0"/>
                <a:cs typeface="Arial" panose="020B0604020202020204" pitchFamily="34" charset="0"/>
              </a:rPr>
              <a:t>The </a:t>
            </a:r>
            <a:r>
              <a:rPr lang="en-US" sz="3600" b="0" dirty="0">
                <a:solidFill>
                  <a:schemeClr val="bg1">
                    <a:lumMod val="85000"/>
                  </a:schemeClr>
                </a:solidFill>
                <a:latin typeface="Aviano Sans Bold" pitchFamily="50" charset="0"/>
                <a:cs typeface="Arial" panose="020B0604020202020204" pitchFamily="34" charset="0"/>
              </a:rPr>
              <a:t>6</a:t>
            </a:r>
            <a:r>
              <a:rPr lang="en-US" sz="3600" b="1" baseline="30000" dirty="0">
                <a:solidFill>
                  <a:schemeClr val="bg1">
                    <a:lumMod val="85000"/>
                  </a:schemeClr>
                </a:solidFill>
                <a:latin typeface="Aviano Sans Bold" pitchFamily="50" charset="0"/>
                <a:cs typeface="Arial" panose="020B0604020202020204" pitchFamily="34" charset="0"/>
              </a:rPr>
              <a:t>th</a:t>
            </a:r>
            <a:r>
              <a:rPr lang="en-US" sz="3600" b="1" dirty="0">
                <a:solidFill>
                  <a:schemeClr val="bg1">
                    <a:lumMod val="85000"/>
                  </a:schemeClr>
                </a:solidFill>
                <a:latin typeface="Aviano Sans Bold" pitchFamily="50" charset="0"/>
                <a:cs typeface="Arial" panose="020B0604020202020204" pitchFamily="34" charset="0"/>
              </a:rPr>
              <a:t> </a:t>
            </a:r>
            <a:r>
              <a:rPr lang="en-US" sz="3600" dirty="0">
                <a:solidFill>
                  <a:schemeClr val="bg1">
                    <a:lumMod val="85000"/>
                  </a:schemeClr>
                </a:solidFill>
                <a:latin typeface="Aviano Sans Bold" pitchFamily="50" charset="0"/>
                <a:cs typeface="Arial" panose="020B0604020202020204" pitchFamily="34" charset="0"/>
              </a:rPr>
              <a:t>Annual</a:t>
            </a:r>
            <a:endParaRPr lang="en-US" sz="3600" b="1" dirty="0">
              <a:solidFill>
                <a:schemeClr val="bg1">
                  <a:lumMod val="85000"/>
                </a:schemeClr>
              </a:solidFill>
              <a:latin typeface="Aviano Sans Bold" pitchFamily="50" charset="0"/>
              <a:cs typeface="Arial" panose="020B0604020202020204" pitchFamily="34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1C222643-8ACB-62FB-B191-5354A424C5C5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8251216" y="4938018"/>
            <a:ext cx="3940783" cy="808068"/>
          </a:xfrm>
          <a:prstGeom prst="rect">
            <a:avLst/>
          </a:prstGeom>
          <a:ln>
            <a:noFill/>
          </a:ln>
          <a:effectLst/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6D76DD3C-B1B7-8F29-1883-A2C4B7169D97}"/>
              </a:ext>
            </a:extLst>
          </p:cNvPr>
          <p:cNvSpPr txBox="1"/>
          <p:nvPr userDrawn="1"/>
        </p:nvSpPr>
        <p:spPr>
          <a:xfrm>
            <a:off x="5518907" y="3858365"/>
            <a:ext cx="56356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Aviano Sans Bold" pitchFamily="50" charset="0"/>
              </a:rPr>
              <a:t>May 26</a:t>
            </a:r>
            <a:r>
              <a:rPr lang="en-US" sz="2800" b="1" baseline="30000" dirty="0">
                <a:solidFill>
                  <a:schemeClr val="bg1"/>
                </a:solidFill>
                <a:latin typeface="Aviano Sans Bold" pitchFamily="50" charset="0"/>
              </a:rPr>
              <a:t>th</a:t>
            </a:r>
            <a:r>
              <a:rPr lang="en-US" sz="2800" b="1" dirty="0">
                <a:solidFill>
                  <a:schemeClr val="bg1"/>
                </a:solidFill>
                <a:latin typeface="Aviano Sans Bold" pitchFamily="50" charset="0"/>
              </a:rPr>
              <a:t> – 28</a:t>
            </a:r>
            <a:r>
              <a:rPr lang="en-US" sz="2800" b="1" baseline="30000" dirty="0">
                <a:solidFill>
                  <a:schemeClr val="bg1"/>
                </a:solidFill>
                <a:latin typeface="Aviano Sans Bold" pitchFamily="50" charset="0"/>
              </a:rPr>
              <a:t>th</a:t>
            </a:r>
            <a:r>
              <a:rPr lang="en-US" sz="2800" b="1" dirty="0">
                <a:solidFill>
                  <a:schemeClr val="bg1"/>
                </a:solidFill>
                <a:latin typeface="Aviano Sans Bold" pitchFamily="50" charset="0"/>
              </a:rPr>
              <a:t>, 2026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9AB824C-EB58-998C-C42E-3F2522D258AD}"/>
              </a:ext>
            </a:extLst>
          </p:cNvPr>
          <p:cNvSpPr/>
          <p:nvPr userDrawn="1"/>
        </p:nvSpPr>
        <p:spPr>
          <a:xfrm>
            <a:off x="310896" y="4654296"/>
            <a:ext cx="4920970" cy="2115044"/>
          </a:xfrm>
          <a:prstGeom prst="rect">
            <a:avLst/>
          </a:prstGeom>
          <a:solidFill>
            <a:srgbClr val="01131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3DB6191-40BE-4C11-417A-E2CA1973873C}"/>
              </a:ext>
            </a:extLst>
          </p:cNvPr>
          <p:cNvSpPr txBox="1"/>
          <p:nvPr userDrawn="1"/>
        </p:nvSpPr>
        <p:spPr>
          <a:xfrm>
            <a:off x="8806906" y="4444716"/>
            <a:ext cx="31214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0" dirty="0">
                <a:solidFill>
                  <a:srgbClr val="C1AD5E"/>
                </a:solidFill>
                <a:latin typeface="Aviano Sans Bold" pitchFamily="50" charset="0"/>
              </a:rPr>
              <a:t>PRESENTED BY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5D79DCF-663D-C17C-7EFC-D13BCADABE5E}"/>
              </a:ext>
            </a:extLst>
          </p:cNvPr>
          <p:cNvSpPr/>
          <p:nvPr userDrawn="1"/>
        </p:nvSpPr>
        <p:spPr>
          <a:xfrm>
            <a:off x="1654244" y="3969691"/>
            <a:ext cx="3494220" cy="2180766"/>
          </a:xfrm>
          <a:prstGeom prst="rect">
            <a:avLst/>
          </a:prstGeom>
          <a:solidFill>
            <a:srgbClr val="01131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5983A8F-1B33-3D29-0C29-6326A4C3D9DE}"/>
              </a:ext>
            </a:extLst>
          </p:cNvPr>
          <p:cNvSpPr/>
          <p:nvPr userDrawn="1"/>
        </p:nvSpPr>
        <p:spPr>
          <a:xfrm>
            <a:off x="2364723" y="4288536"/>
            <a:ext cx="3509746" cy="1994265"/>
          </a:xfrm>
          <a:prstGeom prst="rect">
            <a:avLst/>
          </a:prstGeom>
          <a:solidFill>
            <a:srgbClr val="01131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7FD4BA36-DEF7-4FE7-79BE-EF104B368F71}"/>
              </a:ext>
            </a:extLst>
          </p:cNvPr>
          <p:cNvSpPr/>
          <p:nvPr userDrawn="1"/>
        </p:nvSpPr>
        <p:spPr>
          <a:xfrm>
            <a:off x="-7343774" y="4938018"/>
            <a:ext cx="15594992" cy="807737"/>
          </a:xfrm>
          <a:prstGeom prst="roundRect">
            <a:avLst>
              <a:gd name="adj" fmla="val 0"/>
            </a:avLst>
          </a:prstGeom>
          <a:gradFill flip="none" rotWithShape="1">
            <a:gsLst>
              <a:gs pos="25000">
                <a:srgbClr val="B6A357">
                  <a:alpha val="36000"/>
                </a:srgbClr>
              </a:gs>
              <a:gs pos="74000">
                <a:srgbClr val="B6A357">
                  <a:alpha val="0"/>
                </a:srgbClr>
              </a:gs>
              <a:gs pos="100000">
                <a:srgbClr val="E7E5B5">
                  <a:alpha val="0"/>
                </a:srgbClr>
              </a:gs>
              <a:gs pos="0">
                <a:srgbClr val="FFFFFF"/>
              </a:gs>
            </a:gsLst>
            <a:lin ang="108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4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B6412A1-B2B2-DB9C-758F-E33274630CCC}"/>
              </a:ext>
            </a:extLst>
          </p:cNvPr>
          <p:cNvSpPr txBox="1"/>
          <p:nvPr userDrawn="1"/>
        </p:nvSpPr>
        <p:spPr>
          <a:xfrm>
            <a:off x="5231866" y="5807225"/>
            <a:ext cx="62221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Aviano Sans Bold" pitchFamily="50" charset="0"/>
              </a:rPr>
              <a:t>For More Information:</a:t>
            </a:r>
          </a:p>
          <a:p>
            <a:pPr algn="ctr"/>
            <a:r>
              <a:rPr lang="en-US" sz="2400" dirty="0">
                <a:solidFill>
                  <a:srgbClr val="83CBEB"/>
                </a:solidFill>
                <a:latin typeface="Aviano Sans Bold" pitchFamily="50" charset="0"/>
              </a:rPr>
              <a:t>Healthcarecapitalmarkets.com</a:t>
            </a:r>
          </a:p>
        </p:txBody>
      </p:sp>
    </p:spTree>
    <p:extLst>
      <p:ext uri="{BB962C8B-B14F-4D97-AF65-F5344CB8AC3E}">
        <p14:creationId xmlns:p14="http://schemas.microsoft.com/office/powerpoint/2010/main" val="2093197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3" r:id="rId2"/>
  </p:sldLayoutIdLst>
  <p:txStyles>
    <p:titleStyle>
      <a:lvl1pPr algn="l" defTabSz="849302" rtl="0" eaLnBrk="1" latinLnBrk="0" hangingPunct="1">
        <a:lnSpc>
          <a:spcPct val="90000"/>
        </a:lnSpc>
        <a:spcBef>
          <a:spcPct val="0"/>
        </a:spcBef>
        <a:buNone/>
        <a:defRPr sz="408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2325" indent="-212325" algn="l" defTabSz="849302" rtl="0" eaLnBrk="1" latinLnBrk="0" hangingPunct="1">
        <a:lnSpc>
          <a:spcPct val="90000"/>
        </a:lnSpc>
        <a:spcBef>
          <a:spcPts val="929"/>
        </a:spcBef>
        <a:buFont typeface="Arial" panose="020B0604020202020204" pitchFamily="34" charset="0"/>
        <a:buChar char="•"/>
        <a:defRPr sz="2601" kern="1200">
          <a:solidFill>
            <a:schemeClr val="tx1"/>
          </a:solidFill>
          <a:latin typeface="+mn-lt"/>
          <a:ea typeface="+mn-ea"/>
          <a:cs typeface="+mn-cs"/>
        </a:defRPr>
      </a:lvl1pPr>
      <a:lvl2pPr marL="636977" indent="-212325" algn="l" defTabSz="849302" rtl="0" eaLnBrk="1" latinLnBrk="0" hangingPunct="1">
        <a:lnSpc>
          <a:spcPct val="90000"/>
        </a:lnSpc>
        <a:spcBef>
          <a:spcPts val="465"/>
        </a:spcBef>
        <a:buFont typeface="Arial" panose="020B0604020202020204" pitchFamily="34" charset="0"/>
        <a:buChar char="•"/>
        <a:defRPr sz="2229" kern="1200">
          <a:solidFill>
            <a:schemeClr val="tx1"/>
          </a:solidFill>
          <a:latin typeface="+mn-lt"/>
          <a:ea typeface="+mn-ea"/>
          <a:cs typeface="+mn-cs"/>
        </a:defRPr>
      </a:lvl2pPr>
      <a:lvl3pPr marL="1061627" indent="-212325" algn="l" defTabSz="849302" rtl="0" eaLnBrk="1" latinLnBrk="0" hangingPunct="1">
        <a:lnSpc>
          <a:spcPct val="90000"/>
        </a:lnSpc>
        <a:spcBef>
          <a:spcPts val="465"/>
        </a:spcBef>
        <a:buFont typeface="Arial" panose="020B0604020202020204" pitchFamily="34" charset="0"/>
        <a:buChar char="•"/>
        <a:defRPr sz="1858" kern="1200">
          <a:solidFill>
            <a:schemeClr val="tx1"/>
          </a:solidFill>
          <a:latin typeface="+mn-lt"/>
          <a:ea typeface="+mn-ea"/>
          <a:cs typeface="+mn-cs"/>
        </a:defRPr>
      </a:lvl3pPr>
      <a:lvl4pPr marL="1486278" indent="-212325" algn="l" defTabSz="849302" rtl="0" eaLnBrk="1" latinLnBrk="0" hangingPunct="1">
        <a:lnSpc>
          <a:spcPct val="90000"/>
        </a:lnSpc>
        <a:spcBef>
          <a:spcPts val="465"/>
        </a:spcBef>
        <a:buFont typeface="Arial" panose="020B0604020202020204" pitchFamily="34" charset="0"/>
        <a:buChar char="•"/>
        <a:defRPr sz="1672" kern="1200">
          <a:solidFill>
            <a:schemeClr val="tx1"/>
          </a:solidFill>
          <a:latin typeface="+mn-lt"/>
          <a:ea typeface="+mn-ea"/>
          <a:cs typeface="+mn-cs"/>
        </a:defRPr>
      </a:lvl4pPr>
      <a:lvl5pPr marL="1910929" indent="-212325" algn="l" defTabSz="849302" rtl="0" eaLnBrk="1" latinLnBrk="0" hangingPunct="1">
        <a:lnSpc>
          <a:spcPct val="90000"/>
        </a:lnSpc>
        <a:spcBef>
          <a:spcPts val="465"/>
        </a:spcBef>
        <a:buFont typeface="Arial" panose="020B0604020202020204" pitchFamily="34" charset="0"/>
        <a:buChar char="•"/>
        <a:defRPr sz="1672" kern="1200">
          <a:solidFill>
            <a:schemeClr val="tx1"/>
          </a:solidFill>
          <a:latin typeface="+mn-lt"/>
          <a:ea typeface="+mn-ea"/>
          <a:cs typeface="+mn-cs"/>
        </a:defRPr>
      </a:lvl5pPr>
      <a:lvl6pPr marL="2335580" indent="-212325" algn="l" defTabSz="849302" rtl="0" eaLnBrk="1" latinLnBrk="0" hangingPunct="1">
        <a:lnSpc>
          <a:spcPct val="90000"/>
        </a:lnSpc>
        <a:spcBef>
          <a:spcPts val="465"/>
        </a:spcBef>
        <a:buFont typeface="Arial" panose="020B0604020202020204" pitchFamily="34" charset="0"/>
        <a:buChar char="•"/>
        <a:defRPr sz="1672" kern="1200">
          <a:solidFill>
            <a:schemeClr val="tx1"/>
          </a:solidFill>
          <a:latin typeface="+mn-lt"/>
          <a:ea typeface="+mn-ea"/>
          <a:cs typeface="+mn-cs"/>
        </a:defRPr>
      </a:lvl6pPr>
      <a:lvl7pPr marL="2760231" indent="-212325" algn="l" defTabSz="849302" rtl="0" eaLnBrk="1" latinLnBrk="0" hangingPunct="1">
        <a:lnSpc>
          <a:spcPct val="90000"/>
        </a:lnSpc>
        <a:spcBef>
          <a:spcPts val="465"/>
        </a:spcBef>
        <a:buFont typeface="Arial" panose="020B0604020202020204" pitchFamily="34" charset="0"/>
        <a:buChar char="•"/>
        <a:defRPr sz="1672" kern="1200">
          <a:solidFill>
            <a:schemeClr val="tx1"/>
          </a:solidFill>
          <a:latin typeface="+mn-lt"/>
          <a:ea typeface="+mn-ea"/>
          <a:cs typeface="+mn-cs"/>
        </a:defRPr>
      </a:lvl7pPr>
      <a:lvl8pPr marL="3184882" indent="-212325" algn="l" defTabSz="849302" rtl="0" eaLnBrk="1" latinLnBrk="0" hangingPunct="1">
        <a:lnSpc>
          <a:spcPct val="90000"/>
        </a:lnSpc>
        <a:spcBef>
          <a:spcPts val="465"/>
        </a:spcBef>
        <a:buFont typeface="Arial" panose="020B0604020202020204" pitchFamily="34" charset="0"/>
        <a:buChar char="•"/>
        <a:defRPr sz="1672" kern="1200">
          <a:solidFill>
            <a:schemeClr val="tx1"/>
          </a:solidFill>
          <a:latin typeface="+mn-lt"/>
          <a:ea typeface="+mn-ea"/>
          <a:cs typeface="+mn-cs"/>
        </a:defRPr>
      </a:lvl8pPr>
      <a:lvl9pPr marL="3609533" indent="-212325" algn="l" defTabSz="849302" rtl="0" eaLnBrk="1" latinLnBrk="0" hangingPunct="1">
        <a:lnSpc>
          <a:spcPct val="90000"/>
        </a:lnSpc>
        <a:spcBef>
          <a:spcPts val="465"/>
        </a:spcBef>
        <a:buFont typeface="Arial" panose="020B0604020202020204" pitchFamily="34" charset="0"/>
        <a:buChar char="•"/>
        <a:defRPr sz="167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49302" rtl="0" eaLnBrk="1" latinLnBrk="0" hangingPunct="1">
        <a:defRPr sz="1672" kern="1200">
          <a:solidFill>
            <a:schemeClr val="tx1"/>
          </a:solidFill>
          <a:latin typeface="+mn-lt"/>
          <a:ea typeface="+mn-ea"/>
          <a:cs typeface="+mn-cs"/>
        </a:defRPr>
      </a:lvl1pPr>
      <a:lvl2pPr marL="424651" algn="l" defTabSz="849302" rtl="0" eaLnBrk="1" latinLnBrk="0" hangingPunct="1">
        <a:defRPr sz="1672" kern="1200">
          <a:solidFill>
            <a:schemeClr val="tx1"/>
          </a:solidFill>
          <a:latin typeface="+mn-lt"/>
          <a:ea typeface="+mn-ea"/>
          <a:cs typeface="+mn-cs"/>
        </a:defRPr>
      </a:lvl2pPr>
      <a:lvl3pPr marL="849302" algn="l" defTabSz="849302" rtl="0" eaLnBrk="1" latinLnBrk="0" hangingPunct="1">
        <a:defRPr sz="1672" kern="1200">
          <a:solidFill>
            <a:schemeClr val="tx1"/>
          </a:solidFill>
          <a:latin typeface="+mn-lt"/>
          <a:ea typeface="+mn-ea"/>
          <a:cs typeface="+mn-cs"/>
        </a:defRPr>
      </a:lvl3pPr>
      <a:lvl4pPr marL="1273953" algn="l" defTabSz="849302" rtl="0" eaLnBrk="1" latinLnBrk="0" hangingPunct="1">
        <a:defRPr sz="1672" kern="1200">
          <a:solidFill>
            <a:schemeClr val="tx1"/>
          </a:solidFill>
          <a:latin typeface="+mn-lt"/>
          <a:ea typeface="+mn-ea"/>
          <a:cs typeface="+mn-cs"/>
        </a:defRPr>
      </a:lvl4pPr>
      <a:lvl5pPr marL="1698603" algn="l" defTabSz="849302" rtl="0" eaLnBrk="1" latinLnBrk="0" hangingPunct="1">
        <a:defRPr sz="1672" kern="1200">
          <a:solidFill>
            <a:schemeClr val="tx1"/>
          </a:solidFill>
          <a:latin typeface="+mn-lt"/>
          <a:ea typeface="+mn-ea"/>
          <a:cs typeface="+mn-cs"/>
        </a:defRPr>
      </a:lvl5pPr>
      <a:lvl6pPr marL="2123255" algn="l" defTabSz="849302" rtl="0" eaLnBrk="1" latinLnBrk="0" hangingPunct="1">
        <a:defRPr sz="1672" kern="1200">
          <a:solidFill>
            <a:schemeClr val="tx1"/>
          </a:solidFill>
          <a:latin typeface="+mn-lt"/>
          <a:ea typeface="+mn-ea"/>
          <a:cs typeface="+mn-cs"/>
        </a:defRPr>
      </a:lvl6pPr>
      <a:lvl7pPr marL="2547905" algn="l" defTabSz="849302" rtl="0" eaLnBrk="1" latinLnBrk="0" hangingPunct="1">
        <a:defRPr sz="1672" kern="1200">
          <a:solidFill>
            <a:schemeClr val="tx1"/>
          </a:solidFill>
          <a:latin typeface="+mn-lt"/>
          <a:ea typeface="+mn-ea"/>
          <a:cs typeface="+mn-cs"/>
        </a:defRPr>
      </a:lvl7pPr>
      <a:lvl8pPr marL="2972557" algn="l" defTabSz="849302" rtl="0" eaLnBrk="1" latinLnBrk="0" hangingPunct="1">
        <a:defRPr sz="1672" kern="1200">
          <a:solidFill>
            <a:schemeClr val="tx1"/>
          </a:solidFill>
          <a:latin typeface="+mn-lt"/>
          <a:ea typeface="+mn-ea"/>
          <a:cs typeface="+mn-cs"/>
        </a:defRPr>
      </a:lvl8pPr>
      <a:lvl9pPr marL="3397207" algn="l" defTabSz="849302" rtl="0" eaLnBrk="1" latinLnBrk="0" hangingPunct="1">
        <a:defRPr sz="167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4C0403E-951C-22FC-3DC0-AF553C9CA173}"/>
              </a:ext>
            </a:extLst>
          </p:cNvPr>
          <p:cNvSpPr txBox="1"/>
          <p:nvPr/>
        </p:nvSpPr>
        <p:spPr>
          <a:xfrm>
            <a:off x="-768317" y="4872918"/>
            <a:ext cx="625511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Aviano Sans Bold" pitchFamily="50" charset="0"/>
                <a:cs typeface="Arial" panose="020B0604020202020204" pitchFamily="34" charset="0"/>
              </a:rPr>
              <a:t>FIRSTNAME LASTNAME</a:t>
            </a:r>
          </a:p>
          <a:p>
            <a:pPr algn="ctr"/>
            <a:r>
              <a:rPr lang="en-US" sz="2800" dirty="0">
                <a:solidFill>
                  <a:schemeClr val="accent1">
                    <a:lumMod val="40000"/>
                    <a:lumOff val="60000"/>
                  </a:schemeClr>
                </a:solidFill>
                <a:latin typeface="Aviano Sans Bold" pitchFamily="50" charset="0"/>
                <a:cs typeface="Arial" panose="020B0604020202020204" pitchFamily="34" charset="0"/>
              </a:rPr>
              <a:t>TITLE</a:t>
            </a:r>
            <a:endParaRPr lang="en-US" sz="2800" dirty="0">
              <a:solidFill>
                <a:schemeClr val="accent1">
                  <a:lumMod val="40000"/>
                  <a:lumOff val="60000"/>
                </a:schemeClr>
              </a:solidFill>
              <a:latin typeface="Aviano Sans Bold" pitchFamily="50" charset="0"/>
            </a:endParaRPr>
          </a:p>
        </p:txBody>
      </p:sp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4B699E74-BB0D-35B7-1BE4-5AB2054F042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Online Image Placeholder 2">
            <a:extLst>
              <a:ext uri="{FF2B5EF4-FFF2-40B4-BE49-F238E27FC236}">
                <a16:creationId xmlns:a16="http://schemas.microsoft.com/office/drawing/2014/main" id="{EA1DBF88-E1A5-1209-4A6E-D665B27A76CD}"/>
              </a:ext>
            </a:extLst>
          </p:cNvPr>
          <p:cNvSpPr>
            <a:spLocks noGrp="1"/>
          </p:cNvSpPr>
          <p:nvPr>
            <p:ph type="clipArt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17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E0AAE4-EACA-AADC-FF05-C433232D7F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D8D70FF-5A37-DD19-6D73-2309F7EDFEBF}"/>
              </a:ext>
            </a:extLst>
          </p:cNvPr>
          <p:cNvSpPr txBox="1"/>
          <p:nvPr/>
        </p:nvSpPr>
        <p:spPr>
          <a:xfrm>
            <a:off x="-768317" y="4872918"/>
            <a:ext cx="625511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Aviano Sans Bold" pitchFamily="50" charset="0"/>
                <a:cs typeface="Arial" panose="020B0604020202020204" pitchFamily="34" charset="0"/>
              </a:rPr>
              <a:t>FIRSTNAME LASTNAME</a:t>
            </a:r>
          </a:p>
          <a:p>
            <a:pPr algn="ctr"/>
            <a:r>
              <a:rPr lang="en-US" sz="2800" dirty="0">
                <a:solidFill>
                  <a:schemeClr val="accent1">
                    <a:lumMod val="40000"/>
                    <a:lumOff val="60000"/>
                  </a:schemeClr>
                </a:solidFill>
                <a:latin typeface="Aviano Sans Bold" pitchFamily="50" charset="0"/>
                <a:cs typeface="Arial" panose="020B0604020202020204" pitchFamily="34" charset="0"/>
              </a:rPr>
              <a:t>TITLE</a:t>
            </a:r>
            <a:endParaRPr lang="en-US" sz="2800" dirty="0">
              <a:solidFill>
                <a:schemeClr val="accent1">
                  <a:lumMod val="40000"/>
                  <a:lumOff val="60000"/>
                </a:schemeClr>
              </a:solidFill>
              <a:latin typeface="Aviano Sans Bold" pitchFamily="50" charset="0"/>
            </a:endParaRP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157AAB41-DD38-053C-CA1A-F55147C42FC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Online Image Placeholder 14">
            <a:extLst>
              <a:ext uri="{FF2B5EF4-FFF2-40B4-BE49-F238E27FC236}">
                <a16:creationId xmlns:a16="http://schemas.microsoft.com/office/drawing/2014/main" id="{6BA21656-13AF-47B2-B42C-605A1FB73956}"/>
              </a:ext>
            </a:extLst>
          </p:cNvPr>
          <p:cNvSpPr>
            <a:spLocks noGrp="1"/>
          </p:cNvSpPr>
          <p:nvPr>
            <p:ph type="clipArt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719689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</TotalTime>
  <Words>6</Words>
  <Application>Microsoft Office PowerPoint</Application>
  <PresentationFormat>Widescreen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Gotham Medium</vt:lpstr>
      <vt:lpstr>Aptos</vt:lpstr>
      <vt:lpstr>Arial</vt:lpstr>
      <vt:lpstr>Aviano Sans Bold</vt:lpstr>
      <vt:lpstr>1_Office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Spenser Lin</dc:creator>
  <cp:lastModifiedBy>Spenser Lin</cp:lastModifiedBy>
  <cp:revision>19</cp:revision>
  <dcterms:created xsi:type="dcterms:W3CDTF">2026-04-15T15:48:54Z</dcterms:created>
  <dcterms:modified xsi:type="dcterms:W3CDTF">2026-05-08T19:21:52Z</dcterms:modified>
</cp:coreProperties>
</file>